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1" r:id="rId4"/>
    <p:sldId id="263" r:id="rId5"/>
    <p:sldId id="257" r:id="rId6"/>
    <p:sldId id="256" r:id="rId7"/>
    <p:sldId id="27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4381"/>
    <a:srgbClr val="C25EBB"/>
    <a:srgbClr val="1B5925"/>
    <a:srgbClr val="3C7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96" y="15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8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031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150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95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71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70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8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28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33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18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62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8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89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3861881"/>
            <a:ext cx="12192001" cy="2996119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solidFill>
              <a:srgbClr val="7E43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-1" y="665134"/>
            <a:ext cx="12192000" cy="4140000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  <a:gradFill>
            <a:gsLst>
              <a:gs pos="0">
                <a:srgbClr val="7E4381"/>
              </a:gs>
              <a:gs pos="98429">
                <a:srgbClr val="7E4381"/>
              </a:gs>
              <a:gs pos="48000">
                <a:srgbClr val="C25EBB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35222" r="22494" b="37333"/>
          <a:stretch/>
        </p:blipFill>
        <p:spPr>
          <a:xfrm>
            <a:off x="0" y="838904"/>
            <a:ext cx="12192000" cy="3819671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</p:spPr>
      </p:pic>
      <p:pic>
        <p:nvPicPr>
          <p:cNvPr id="21" name="焕然一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30497" y="-1262357"/>
            <a:ext cx="307117" cy="3071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881326" cy="624374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2" y="462496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23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 txBox="1">
            <a:spLocks/>
          </p:cNvSpPr>
          <p:nvPr/>
        </p:nvSpPr>
        <p:spPr>
          <a:xfrm>
            <a:off x="4479035" y="5682694"/>
            <a:ext cx="3233929" cy="924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59818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3861881"/>
            <a:ext cx="12192001" cy="2996119"/>
          </a:xfrm>
          <a:prstGeom prst="rect">
            <a:avLst/>
          </a:prstGeom>
          <a:solidFill>
            <a:srgbClr val="7E4381">
              <a:alpha val="34000"/>
            </a:srgbClr>
          </a:solidFill>
          <a:ln>
            <a:solidFill>
              <a:srgbClr val="7E43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-1" y="665134"/>
            <a:ext cx="12192000" cy="4140000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  <a:gradFill>
            <a:gsLst>
              <a:gs pos="0">
                <a:srgbClr val="7E4381"/>
              </a:gs>
              <a:gs pos="98429">
                <a:srgbClr val="7E4381"/>
              </a:gs>
              <a:gs pos="48000">
                <a:srgbClr val="C25EBB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35222" r="22494" b="37333"/>
          <a:stretch/>
        </p:blipFill>
        <p:spPr>
          <a:xfrm>
            <a:off x="0" y="838904"/>
            <a:ext cx="12192000" cy="3819671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</p:spPr>
      </p:pic>
      <p:pic>
        <p:nvPicPr>
          <p:cNvPr id="21" name="焕然一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30497" y="-1262357"/>
            <a:ext cx="307117" cy="3071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881326" cy="624374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2" y="462496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23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 txBox="1">
            <a:spLocks/>
          </p:cNvSpPr>
          <p:nvPr/>
        </p:nvSpPr>
        <p:spPr>
          <a:xfrm>
            <a:off x="4479035" y="5682694"/>
            <a:ext cx="3233929" cy="924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410704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29184" r="19030" b="36869"/>
          <a:stretch/>
        </p:blipFill>
        <p:spPr>
          <a:xfrm>
            <a:off x="-25246" y="763480"/>
            <a:ext cx="12217246" cy="364647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-25246" y="4421462"/>
            <a:ext cx="12217246" cy="263144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3854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37182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74457"/>
            <a:ext cx="12192000" cy="155303"/>
          </a:xfrm>
          <a:prstGeom prst="rect">
            <a:avLst/>
          </a:prstGeom>
          <a:gradFill>
            <a:gsLst>
              <a:gs pos="0">
                <a:srgbClr val="C25EBB"/>
              </a:gs>
              <a:gs pos="74000">
                <a:srgbClr val="7E4381"/>
              </a:gs>
              <a:gs pos="83000">
                <a:srgbClr val="7E4381"/>
              </a:gs>
              <a:gs pos="100000">
                <a:srgbClr val="7E438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881326" cy="62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35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22077" r="19030" b="36868"/>
          <a:stretch/>
        </p:blipFill>
        <p:spPr>
          <a:xfrm>
            <a:off x="-25246" y="0"/>
            <a:ext cx="12217246" cy="440995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-25246" y="4421462"/>
            <a:ext cx="12217246" cy="2436538"/>
          </a:xfrm>
          <a:prstGeom prst="rect">
            <a:avLst/>
          </a:prstGeom>
          <a:solidFill>
            <a:srgbClr val="7E4381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3854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37182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74457"/>
            <a:ext cx="12192000" cy="155303"/>
          </a:xfrm>
          <a:prstGeom prst="rect">
            <a:avLst/>
          </a:prstGeom>
          <a:gradFill>
            <a:gsLst>
              <a:gs pos="0">
                <a:srgbClr val="C25EBB"/>
              </a:gs>
              <a:gs pos="74000">
                <a:srgbClr val="7E4381"/>
              </a:gs>
              <a:gs pos="83000">
                <a:srgbClr val="7E4381"/>
              </a:gs>
              <a:gs pos="100000">
                <a:srgbClr val="7E438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53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22077" r="19030" b="12264"/>
          <a:stretch/>
        </p:blipFill>
        <p:spPr>
          <a:xfrm>
            <a:off x="-25246" y="0"/>
            <a:ext cx="12217246" cy="705290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-25246" y="4421462"/>
            <a:ext cx="12217246" cy="263144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0" y="477385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solidFill>
                  <a:srgbClr val="7E43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933029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74457"/>
            <a:ext cx="12192000" cy="155303"/>
          </a:xfrm>
          <a:prstGeom prst="rect">
            <a:avLst/>
          </a:prstGeom>
          <a:gradFill>
            <a:gsLst>
              <a:gs pos="0">
                <a:srgbClr val="C25EBB"/>
              </a:gs>
              <a:gs pos="74000">
                <a:srgbClr val="7E4381"/>
              </a:gs>
              <a:gs pos="83000">
                <a:srgbClr val="7E4381"/>
              </a:gs>
              <a:gs pos="100000">
                <a:srgbClr val="7E438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41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4" r="4771" b="32446"/>
          <a:stretch/>
        </p:blipFill>
        <p:spPr>
          <a:xfrm>
            <a:off x="0" y="0"/>
            <a:ext cx="12192000" cy="428989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4274457"/>
            <a:ext cx="12192000" cy="155303"/>
          </a:xfrm>
          <a:prstGeom prst="rect">
            <a:avLst/>
          </a:prstGeom>
          <a:gradFill>
            <a:gsLst>
              <a:gs pos="0">
                <a:srgbClr val="C25EBB"/>
              </a:gs>
              <a:gs pos="74000">
                <a:srgbClr val="7E4381"/>
              </a:gs>
              <a:gs pos="83000">
                <a:srgbClr val="7E4381"/>
              </a:gs>
              <a:gs pos="100000">
                <a:srgbClr val="7E438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4429760"/>
            <a:ext cx="12192000" cy="2428240"/>
          </a:xfrm>
          <a:prstGeom prst="rect">
            <a:avLst/>
          </a:prstGeom>
          <a:solidFill>
            <a:srgbClr val="7E4381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0" y="479951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21855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8640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F89AD34-1213-4A57-A5FD-D1C1DA6FBC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8465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6F390A1-F2B2-4821-8A7F-C210BF5467CF}"/>
              </a:ext>
            </a:extLst>
          </p:cNvPr>
          <p:cNvSpPr txBox="1"/>
          <p:nvPr/>
        </p:nvSpPr>
        <p:spPr>
          <a:xfrm>
            <a:off x="4592583" y="2248444"/>
            <a:ext cx="335220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000" b="1" spc="-20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XXXXXXXX</a:t>
            </a:r>
          </a:p>
          <a:p>
            <a:pPr algn="ctr"/>
            <a:r>
              <a:rPr lang="zh-CN" altLang="en-US" sz="5000" b="1" spc="-200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报告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BE06C9D-3A0C-4A1C-BE77-2E00DDFA26FE}"/>
              </a:ext>
            </a:extLst>
          </p:cNvPr>
          <p:cNvSpPr txBox="1"/>
          <p:nvPr/>
        </p:nvSpPr>
        <p:spPr>
          <a:xfrm>
            <a:off x="4011613" y="4561173"/>
            <a:ext cx="3198311" cy="1048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地点：环境学院报告厅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335ED7E-A5D5-4642-BB4D-CC3BE597F5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236212"/>
            <a:ext cx="3368962" cy="52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61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70</Words>
  <Application>Microsoft Office PowerPoint</Application>
  <PresentationFormat>宽屏</PresentationFormat>
  <Paragraphs>22</Paragraphs>
  <Slides>7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等线</vt:lpstr>
      <vt:lpstr>等线 Light</vt:lpstr>
      <vt:lpstr>华文新魏</vt:lpstr>
      <vt:lpstr>微软雅黑</vt:lpstr>
      <vt:lpstr>字魂105号-简雅黑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张 楠</cp:lastModifiedBy>
  <cp:revision>14</cp:revision>
  <dcterms:created xsi:type="dcterms:W3CDTF">2021-12-28T13:07:47Z</dcterms:created>
  <dcterms:modified xsi:type="dcterms:W3CDTF">2022-08-25T02:40:48Z</dcterms:modified>
</cp:coreProperties>
</file>