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0"/>
  </p:handoutMasterIdLst>
  <p:sldIdLst>
    <p:sldId id="256" r:id="rId3"/>
    <p:sldId id="257" r:id="rId5"/>
    <p:sldId id="258" r:id="rId6"/>
    <p:sldId id="259" r:id="rId7"/>
    <p:sldId id="260" r:id="rId8"/>
    <p:sldId id="261" r:id="rId9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23" userDrawn="1">
          <p15:clr>
            <a:srgbClr val="A4A3A4"/>
          </p15:clr>
        </p15:guide>
      </p15:sldGuideLst>
    </p:ext>
  </p:extLst>
</p:presentation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image" Target="../media/image2.png"/><Relationship Id="rId3" Type="http://schemas.openxmlformats.org/officeDocument/2006/relationships/tags" Target="../tags/tag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image" Target="../media/image6.png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20.xml"/><Relationship Id="rId7" Type="http://schemas.openxmlformats.org/officeDocument/2006/relationships/tags" Target="../tags/tag19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6" Type="http://schemas.openxmlformats.org/officeDocument/2006/relationships/image" Target="../media/image2.png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